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  <p:sldId id="257" r:id="rId4"/>
    <p:sldId id="265" r:id="rId5"/>
    <p:sldId id="260" r:id="rId6"/>
    <p:sldId id="261" r:id="rId7"/>
    <p:sldId id="259" r:id="rId8"/>
    <p:sldId id="258" r:id="rId9"/>
    <p:sldId id="262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A4-E725-4650-A06B-86856324F71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6FC-2BCE-48CF-9AD8-03C394206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A4-E725-4650-A06B-86856324F71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6FC-2BCE-48CF-9AD8-03C394206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A4-E725-4650-A06B-86856324F71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6FC-2BCE-48CF-9AD8-03C394206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A4-E725-4650-A06B-86856324F71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6FC-2BCE-48CF-9AD8-03C394206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A4-E725-4650-A06B-86856324F71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6FC-2BCE-48CF-9AD8-03C394206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A4-E725-4650-A06B-86856324F71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6FC-2BCE-48CF-9AD8-03C394206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A4-E725-4650-A06B-86856324F71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6FC-2BCE-48CF-9AD8-03C394206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A4-E725-4650-A06B-86856324F7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6FC-2BCE-48CF-9AD8-03C394206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A4-E725-4650-A06B-86856324F71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6FC-2BCE-48CF-9AD8-03C394206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A4-E725-4650-A06B-86856324F71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6FC-2BCE-48CF-9AD8-03C394206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A4-E725-4650-A06B-86856324F71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6FC-2BCE-48CF-9AD8-03C394206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D38A4-E725-4650-A06B-86856324F71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6C6FC-2BCE-48CF-9AD8-03C3942068D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7.png"/><Relationship Id="rId7" Type="http://schemas.openxmlformats.org/officeDocument/2006/relationships/image" Target="../media/image6.GIF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3" Type="http://schemas.openxmlformats.org/officeDocument/2006/relationships/image" Target="../media/image2.png"/><Relationship Id="rId2" Type="http://schemas.openxmlformats.org/officeDocument/2006/relationships/hyperlink" Target="http://www.bigoo.ws/Images/fishes-gif/Black-White-Zebra-Fish-Kelp-177723.htm" TargetMode="Externa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Picture 3" descr="D6813819845B4220B39B42C244DE315A"/>
          <p:cNvPicPr>
            <a:picLocks noChangeAspect="1"/>
          </p:cNvPicPr>
          <p:nvPr/>
        </p:nvPicPr>
        <p:blipFill>
          <a:blip r:embed="rId1">
            <a:lum bright="-14001" contrast="-12000"/>
          </a:blip>
          <a:stretch>
            <a:fillRect/>
          </a:stretch>
        </p:blipFill>
        <p:spPr>
          <a:xfrm>
            <a:off x="0" y="0"/>
            <a:ext cx="857250" cy="518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0" name="Picture 6" descr="Black &amp; White Zebra Fish &amp; Kelp Images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6477000"/>
            <a:ext cx="31242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7" descr="SONNE000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300" y="0"/>
            <a:ext cx="11557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11" descr="AG00130_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018755">
            <a:off x="581025" y="1171575"/>
            <a:ext cx="409575" cy="352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13" descr="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646845">
            <a:off x="211138" y="241300"/>
            <a:ext cx="457200" cy="427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3" name="WordArt 16"/>
          <p:cNvSpPr>
            <a:spLocks noTextEdit="1"/>
          </p:cNvSpPr>
          <p:nvPr/>
        </p:nvSpPr>
        <p:spPr>
          <a:xfrm>
            <a:off x="1245235" y="3609975"/>
            <a:ext cx="6635115" cy="221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fontAlgn="base"/>
            <a:r>
              <a:rPr lang="en-US" sz="2800" b="1" strike="noStrike" noProof="1">
                <a:ln w="1587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>
                    <a:alpha val="70195"/>
                  </a:srgbClr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 tài: Trò chuyện về người thân trong gia đình</a:t>
            </a:r>
            <a:endParaRPr lang="en-US" sz="2800" b="1" strike="noStrike" noProof="1">
              <a:ln w="158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>
                  <a:alpha val="70195"/>
                </a:srgbClr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ctr" fontAlgn="base"/>
            <a:r>
              <a:rPr lang="en-US" sz="2800" b="1" strike="noStrike" noProof="1">
                <a:ln w="1587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Lứa tuổi: 3-4 tuổi </a:t>
            </a:r>
            <a:endParaRPr lang="en-US" sz="2800" b="1" strike="noStrike" noProof="1">
              <a:ln w="158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ctr" fontAlgn="base"/>
            <a:r>
              <a:rPr lang="en-US" sz="2665" b="1" strike="noStrike" noProof="1">
                <a:ln w="1587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                         </a:t>
            </a:r>
            <a:r>
              <a:rPr lang="en-US" sz="2400" b="1" strike="noStrike" noProof="1">
                <a:ln w="1587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Giáo viên : Nguyễn Thị Nhung</a:t>
            </a:r>
            <a:endParaRPr lang="en-US" sz="2665" b="1" strike="noStrike" noProof="1">
              <a:ln w="158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endParaRPr lang="en-US" sz="2665" b="1" strike="noStrike" noProof="1">
              <a:ln w="158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4" name="WordArt 17"/>
          <p:cNvSpPr>
            <a:spLocks noTextEdit="1"/>
          </p:cNvSpPr>
          <p:nvPr/>
        </p:nvSpPr>
        <p:spPr>
          <a:xfrm>
            <a:off x="914400" y="2819400"/>
            <a:ext cx="7639050" cy="536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5000"/>
          </a:bodyPr>
          <a:p>
            <a:pPr algn="ctr" fontAlgn="base"/>
            <a:r>
              <a:rPr lang="en-US" sz="5400" b="1" strike="noStrike" noProof="1">
                <a:ln w="1587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Lĩnh vực phát triển nhận thức</a:t>
            </a:r>
            <a:endParaRPr lang="en-US" sz="5400" b="1" strike="noStrike" noProof="1">
              <a:ln w="158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5" name="WordArt 10"/>
          <p:cNvSpPr>
            <a:spLocks noTextEdit="1"/>
          </p:cNvSpPr>
          <p:nvPr/>
        </p:nvSpPr>
        <p:spPr>
          <a:xfrm>
            <a:off x="1219200" y="1371600"/>
            <a:ext cx="634365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0000"/>
          </a:bodyPr>
          <a:p>
            <a:pPr algn="ctr" fontAlgn="base"/>
            <a:endParaRPr lang="en-US" sz="4000" b="1" strike="noStrike" noProof="1">
              <a:ln w="158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7" name="Picture 19" descr="4D0E9C1D773840AE93D84E15D99D649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6200" y="5334000"/>
            <a:ext cx="12192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8" name="Picture 19" descr="4D0E9C1D773840AE93D84E15D99D649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334000"/>
            <a:ext cx="1219200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9" name="Text Box 1"/>
          <p:cNvSpPr txBox="1"/>
          <p:nvPr/>
        </p:nvSpPr>
        <p:spPr>
          <a:xfrm>
            <a:off x="1581150" y="203200"/>
            <a:ext cx="6267450" cy="9540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Times New Roman" panose="02020603050405020304" pitchFamily="18" charset="0"/>
              </a:rPr>
              <a:t>PHÒNG GD&amp;ĐT QUẬN LONG BIÊN</a:t>
            </a:r>
            <a:endParaRPr lang="en-US" altLang="zh-CN" sz="2800" b="1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zh-CN" sz="2800" b="1">
                <a:solidFill>
                  <a:srgbClr val="7030A0"/>
                </a:solidFill>
                <a:latin typeface="Times New Roman" panose="02020603050405020304" pitchFamily="18" charset="0"/>
              </a:rPr>
              <a:t>TRƯỜNG MẦM NON GIANG BIÊN</a:t>
            </a:r>
            <a:endParaRPr lang="en-US" altLang="zh-CN" sz="2800" b="1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300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3363" y="1295400"/>
            <a:ext cx="1211262" cy="127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5" name="Picture 56321" descr="khungdayle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3" name="Rectangles 56322"/>
          <p:cNvSpPr/>
          <p:nvPr/>
        </p:nvSpPr>
        <p:spPr>
          <a:xfrm>
            <a:off x="1447800" y="2209800"/>
            <a:ext cx="66294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fontAlgn="base"/>
            <a:r>
              <a:rPr lang="en-US" sz="3600" strike="noStrike" noProof="1">
                <a:ln w="9525" cap="flat" cmpd="sng">
                  <a:solidFill>
                    <a:srgbClr val="FF0066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  <a:cs typeface="+mn-cs"/>
              </a:rPr>
              <a:t>Trß ch¬i 2 : Về đung nhà</a:t>
            </a:r>
            <a:endParaRPr lang="en-US" sz="3600" strike="noStrike" noProof="1">
              <a:ln w="9525" cap="flat" cmpd="sng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  <a:cs typeface="+mn-cs"/>
            </a:endParaRPr>
          </a:p>
        </p:txBody>
      </p:sp>
      <p:pic>
        <p:nvPicPr>
          <p:cNvPr id="2" name="NHÀ CỦA TÔI (Hình minh họa theo lời bài há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11955" y="450913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621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585" y="3165475"/>
            <a:ext cx="4857750" cy="3601720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95" y="44450"/>
            <a:ext cx="4862830" cy="325945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05" y="44450"/>
            <a:ext cx="4426585" cy="3260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74" y="188511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Hoạt động 1:Ổn định tổ chức,gây hứng thú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918" y="90852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solidFill>
                  <a:srgbClr val="0070C0"/>
                </a:solidFill>
                <a:latin typeface="+mj-lt"/>
              </a:rPr>
              <a:t>Hát và vận động theo nhạc bài hát: «Cả nhà thương nhau» 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7" name="Bé Bào Ngư – Cả Nhà Thương Nha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8097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60465" y="630936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36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ngày gđvn 28.6.2021 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54075" y="188595"/>
            <a:ext cx="7780020" cy="464947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948815" y="4838065"/>
            <a:ext cx="60071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HĐ1:  Cho trẻ xem tranh gia đình bạn Hương và đàm thoại về gia đình.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*Công việc của những ngư­ời thân trong gia đình (ông, bà, bố, mẹ, chị, bé thường làm những việc gì?)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*Cô cho trẻ  kể về gđ mình: Tên bố, mẹ, anh, chị, em, và công việc của bố, mẹ.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05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2" y="6084004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3.Gia đình lớn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49"/>
            <a:ext cx="9144000" cy="57896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736" y="6165304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4.Gia đình nhỏ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5" name="TextBox 4"/>
          <p:cNvSpPr txBox="1"/>
          <p:nvPr/>
        </p:nvSpPr>
        <p:spPr>
          <a:xfrm>
            <a:off x="2987824" y="615601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2,Gia đình nhiều con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4"/>
            <a:ext cx="9144000" cy="5711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5944924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1,Gia đình ít con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58995" cy="51574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955" y="15311"/>
            <a:ext cx="4689045" cy="51418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5683357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sánh sự khác nhau giữa 2 gia đình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5" name="Picture 56321" descr="khungdayle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3" name="Rectangles 56322"/>
          <p:cNvSpPr/>
          <p:nvPr/>
        </p:nvSpPr>
        <p:spPr>
          <a:xfrm>
            <a:off x="1447800" y="2209800"/>
            <a:ext cx="66294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fontAlgn="base"/>
            <a:r>
              <a:rPr lang="en-US" sz="3600" strike="noStrike" noProof="1">
                <a:ln w="9525" cap="flat" cmpd="sng">
                  <a:solidFill>
                    <a:srgbClr val="FF0066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  <a:cs typeface="+mn-cs"/>
              </a:rPr>
              <a:t>HĐ 3:Luyện tập-củng cố</a:t>
            </a:r>
            <a:endParaRPr lang="en-US" sz="3600" strike="noStrike" noProof="1">
              <a:ln w="9525" cap="flat" cmpd="sng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  <a:cs typeface="+mn-cs"/>
            </a:endParaRPr>
          </a:p>
          <a:p>
            <a:pPr algn="ctr" fontAlgn="base"/>
            <a:r>
              <a:rPr lang="en-US" sz="3600" strike="noStrike" noProof="1">
                <a:ln w="9525" cap="flat" cmpd="sng">
                  <a:solidFill>
                    <a:srgbClr val="FF0066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  <a:cs typeface="+mn-cs"/>
              </a:rPr>
              <a:t>Trß ch¬i 1 : Ai nhanh nhất</a:t>
            </a:r>
            <a:endParaRPr lang="en-US" sz="3600" strike="noStrike" noProof="1">
              <a:ln w="9525" cap="flat" cmpd="sng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723</Words>
  <Application>WPS Presentation</Application>
  <PresentationFormat>On-screen Show (4:3)</PresentationFormat>
  <Paragraphs>33</Paragraphs>
  <Slides>11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.VnTime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</dc:creator>
  <cp:lastModifiedBy>mngiangbienc1 mngiangbienc1</cp:lastModifiedBy>
  <cp:revision>10</cp:revision>
  <dcterms:created xsi:type="dcterms:W3CDTF">2020-10-14T12:39:00Z</dcterms:created>
  <dcterms:modified xsi:type="dcterms:W3CDTF">2024-10-09T04:44:23Z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1D41FBF49DAF4AF29D141573BDDA6027_13</vt:lpwstr>
  </property>
  <property fmtid="{D5CDD505-2E9C-101B-9397-08002B2CF9AE}" pid="3" name="KSOProductBuildVer">
    <vt:lpwstr>1033-12.2.0.18283</vt:lpwstr>
  </property>
</Properties>
</file>